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02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2013-4-28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第四期-纠错版1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10" name="内容占位符 9" descr="第四期-纠错版1_0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197706"/>
            <a:ext cx="9143999" cy="5330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0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627473"/>
            <a:ext cx="9089434" cy="4444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0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34282"/>
            <a:ext cx="9159220" cy="5266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0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80" y="1677765"/>
            <a:ext cx="9193390" cy="4394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0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9225" y="1714488"/>
            <a:ext cx="9158715" cy="4286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0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42984"/>
            <a:ext cx="9137728" cy="5564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0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1525" y="1022378"/>
            <a:ext cx="8658193" cy="5835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0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77158"/>
            <a:ext cx="9159220" cy="5266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0888" y="1071546"/>
            <a:ext cx="8081640" cy="578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57298"/>
            <a:ext cx="9144000" cy="5266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645760"/>
            <a:ext cx="9126691" cy="4426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85860"/>
            <a:ext cx="9143321" cy="5275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764633"/>
            <a:ext cx="9144001" cy="4236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78349"/>
            <a:ext cx="9144000" cy="4222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1148558"/>
            <a:ext cx="9135146" cy="5709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69337"/>
            <a:ext cx="9143999" cy="5202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713" y="1214422"/>
            <a:ext cx="9001881" cy="557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1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57298"/>
            <a:ext cx="9143999" cy="5321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2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498" y="1714488"/>
            <a:ext cx="9097534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2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43656" y="1643049"/>
            <a:ext cx="9187656" cy="4419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2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852645"/>
            <a:ext cx="9110401" cy="4290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8" name="内容占位符 7" descr="第四期-纠错版1_2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714488"/>
            <a:ext cx="9098689" cy="444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3856"/>
          </a:xfrm>
          <a:prstGeom prst="rect">
            <a:avLst/>
          </a:prstGeom>
        </p:spPr>
      </p:pic>
      <p:pic>
        <p:nvPicPr>
          <p:cNvPr id="10" name="内容占位符 9" descr="第四期-纠错版1_2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677765"/>
            <a:ext cx="9193390" cy="4394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53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内容占位符 7" descr="第四期-纠错版1_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PresentationFormat>全屏显示(4:3)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laoxing</cp:lastModifiedBy>
  <cp:revision>5</cp:revision>
  <dcterms:modified xsi:type="dcterms:W3CDTF">2013-04-28T06:45:46Z</dcterms:modified>
</cp:coreProperties>
</file>